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</p:sldIdLst>
  <p:sldSz cx="6858000" cy="9144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FEBA3D-B48F-496B-B34E-97D06541FFCB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90725" y="735013"/>
            <a:ext cx="2754313" cy="3675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28"/>
            <a:ext cx="5388610" cy="440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07955"/>
            <a:ext cx="2918831" cy="4899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A0936-D739-431C-83EE-79A0832C78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41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990725" y="735013"/>
            <a:ext cx="2754313" cy="367506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A0936-D739-431C-83EE-79A0832C78B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5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8"/>
            <a:ext cx="1371600" cy="78020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9"/>
            <a:ext cx="41719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2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6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6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4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4" y="28138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2" y="1406771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6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12.11.2018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52737" y="4608512"/>
            <a:ext cx="558293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Мы хотим, чтоб интернет был вам другом много лет!</a:t>
            </a:r>
          </a:p>
          <a:p>
            <a:pPr algn="ctr"/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Будешь знать </a:t>
            </a:r>
            <a:r>
              <a:rPr lang="ru-RU" sz="2800" b="1" i="1" u="sng" dirty="0">
                <a:solidFill>
                  <a:srgbClr val="C00000"/>
                </a:solidFill>
              </a:rPr>
              <a:t>семь правил</a:t>
            </a:r>
            <a:r>
              <a:rPr lang="ru-RU" sz="2800" b="1" i="1" dirty="0">
                <a:solidFill>
                  <a:srgbClr val="C00000"/>
                </a:solidFill>
              </a:rPr>
              <a:t> </a:t>
            </a:r>
            <a:r>
              <a:rPr lang="ru-RU" sz="2800" b="1" i="1" dirty="0">
                <a:solidFill>
                  <a:schemeClr val="tx2">
                    <a:lumMod val="50000"/>
                  </a:schemeClr>
                </a:solidFill>
              </a:rPr>
              <a:t>этих -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смело плавай в интернете!</a:t>
            </a:r>
          </a:p>
        </p:txBody>
      </p:sp>
      <p:pic>
        <p:nvPicPr>
          <p:cNvPr id="1026" name="Picture 2" descr="&amp;Acy;&amp;rcy;&amp;khcy;&amp;icy;&amp;vcy; &amp;mcy;&amp;acy;&amp;tcy;&amp;iecy;&amp;rcy;&amp;icy;&amp;acy;&amp;lcy;&amp;ocy;&amp;vcy; - &amp;Mcy;&amp;icy;&amp;acy;&amp;scy;&amp;scy;&amp;kcy;&amp;acy;&amp;yacy; &amp;dcy;&amp;iecy;&amp;tcy;&amp;scy;&amp;kcy;&amp;acy;&amp;yacy; &amp;bcy;&amp;icy;&amp;bcy;&amp;lcy;&amp;icy;&amp;ocy;&amp;tcy;&amp;iecy;&amp;kcy;&amp;acy;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" t="11685" r="8164" b="5770"/>
          <a:stretch/>
        </p:blipFill>
        <p:spPr bwMode="auto">
          <a:xfrm>
            <a:off x="836712" y="0"/>
            <a:ext cx="5823364" cy="4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Администратор\Мои документы\Downloads\Эесплуатация-хлебопечки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40047" y="6418242"/>
            <a:ext cx="2808312" cy="24275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892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8711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1. Спрашивай 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взрослых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16733" y="811035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Если что-то непонятно</a:t>
            </a:r>
          </a:p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страшно или неприятно,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Быстро к взрослым поспеши,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Расскажи и покажи.</a:t>
            </a:r>
          </a:p>
        </p:txBody>
      </p:sp>
      <p:pic>
        <p:nvPicPr>
          <p:cNvPr id="6" name="Picture 2" descr="C:\Documents and Settings\Администратор\Мои документы\Мероприятия 2012-2013\Интернет и Дети\23812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6753" y="2380695"/>
            <a:ext cx="5256584" cy="43204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54715" y="6947088"/>
            <a:ext cx="57966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Всегда спрашивай родителей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 незнакомых вещах в Интернете. 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Они расскажут, что безопасно делать, а что нет.</a:t>
            </a:r>
          </a:p>
        </p:txBody>
      </p:sp>
    </p:spTree>
    <p:extLst>
      <p:ext uri="{BB962C8B-B14F-4D97-AF65-F5344CB8AC3E}">
        <p14:creationId xmlns:p14="http://schemas.microsoft.com/office/powerpoint/2010/main" val="6989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712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Установи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фильтр</a:t>
            </a:r>
            <a:endParaRPr lang="ru-RU" sz="3600" b="1" dirty="0">
              <a:solidFill>
                <a:schemeClr val="accent3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31383" y="753834"/>
            <a:ext cx="56399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Как и всюду на планете,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Есть опасность в интернете.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Мы опасность исключаем,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Если фильтры подключаем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31080" y="5850511"/>
            <a:ext cx="5436604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Чтобы не сталкиваться с неприятной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 огорчительной информацией в интернете, установи на свой браузер фильтр, или попроси сделать это взрослых — тогда можешь смело пользоваться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интересными тебе страничками в интернете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 descr="KidZui The Internet for Ki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080" y="2322281"/>
            <a:ext cx="5178240" cy="355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31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3392" y="107504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Не открывай файлы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3392" y="5940152"/>
            <a:ext cx="5869395" cy="307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скачивай и не открывай неизвестные тебе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или присланные незнакомцами файлы из Интернета.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Чтобы избежать заражения компьютера вирусом,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установи на него специальную программу — антивирус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64920" y="753834"/>
            <a:ext cx="57911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indent="0" algn="ctr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Не хочу попасть в беду —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Антивирус заведу!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Всем, кто ходит в интернет,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Пригодится наш совет.</a:t>
            </a:r>
          </a:p>
        </p:txBody>
      </p:sp>
      <p:pic>
        <p:nvPicPr>
          <p:cNvPr id="6146" name="Picture 2" descr="&amp;Ocy;&amp;tcy;&amp;rcy;&amp;ycy;&amp;vcy;&amp;ncy;&amp;ocy;&amp;jcy; &amp;kcy;&amp;acy;&amp;lcy;&amp;iecy;&amp;ncy;&amp;dcy;&amp;acy;&amp;rcy;&amp;softcy; - Offtopic - &amp;Fcy;&amp;ocy;&amp;rcy;&amp;ucy;&amp;mcy;&amp;ycy; &amp;Fcy;&amp;ocy;&amp;rcy;&amp;dcy; &amp;Mcy;&amp;ocy;&amp;ncy;&amp;dcy;&amp;iecy;&amp;ocy; &amp;kcy;&amp;lcy;&amp;ucy;&amp;bcy;&amp;a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044" y="2356376"/>
            <a:ext cx="5275917" cy="35028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007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08544" y="79689"/>
            <a:ext cx="60212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Не спеши отправлять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SMS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4440" y="5940152"/>
            <a:ext cx="60212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Если хочешь скачать картинку или мелодию,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но тебя просят отправить смс - не спеши!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Сначала проверь этот номер в интернете –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безопасно ли отправлять на него смс и не обманут ли тебя.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Сделать это можно на специальном сайте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92168" y="1280326"/>
            <a:ext cx="56611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Иногда тебе в сети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Вдруг встречаются вруны.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Ты мошенникам не верь,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Информацию проверь! </a:t>
            </a:r>
          </a:p>
        </p:txBody>
      </p:sp>
      <p:pic>
        <p:nvPicPr>
          <p:cNvPr id="6" name="Picture 2" descr="C:\Documents and Settings\Администратор\Мои документы\Downloads\photos0-800x600 (Средний)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80728" y="2788281"/>
            <a:ext cx="5314096" cy="32422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544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0472" y="0"/>
            <a:ext cx="64807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5</a:t>
            </a:r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Осторожно с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</a:p>
          <a:p>
            <a:pPr algn="ctr"/>
            <a:r>
              <a:rPr lang="ru-RU" sz="3600" b="1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незнакомыми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7702" y="6804248"/>
            <a:ext cx="56616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скачивай и не открывай Не встречайся без родителей с людьми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из Интернета вживую.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В Интернете многие люди рассказывают о себе неправду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28564" y="1235396"/>
            <a:ext cx="54967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Злые люди в Интернете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Расставляют свои сети.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 незнакомыми людьми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Ты на встречу не иди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</a:rPr>
              <a:t>!</a:t>
            </a:r>
            <a:endParaRPr lang="ru-RU" sz="2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6" name="Picture 2" descr="C:\Documents and Settings\Администратор\Мои документы\Мероприятия 2012-2013\Интернет и Дети\ytee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542" y="2840064"/>
            <a:ext cx="6085518" cy="39641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7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4547" y="4957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6. Будь дружелюбен</a:t>
            </a:r>
            <a:endParaRPr lang="ru-RU" sz="3600" b="1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6339" y="6372200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Общаясь в Интернете, будь дружелюбен с другими.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Не пиши грубых слов!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Ты можешь нечаянно обидеть человека,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читать грубости так же неприятно, как и слышать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24744" y="695903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С грубиянами в сети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Разговор не заводи.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Ну и сам не оплошай -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Никого не обижай. </a:t>
            </a:r>
          </a:p>
        </p:txBody>
      </p:sp>
      <p:pic>
        <p:nvPicPr>
          <p:cNvPr id="6" name="Picture 2" descr="C:\Documents and Settings\Администратор\Мои документы\Мероприятия 2012-2013\Интернет и Дети\happycomputer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74607" y="2303125"/>
            <a:ext cx="4752528" cy="4211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75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712" y="179512"/>
            <a:ext cx="58326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</a:t>
            </a:r>
            <a:r>
              <a:rPr lang="ru-RU" sz="3600" i="1" dirty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Не рассказывай о </a:t>
            </a:r>
            <a:r>
              <a:rPr lang="ru-RU" sz="3600" i="1" dirty="0" smtClean="0">
                <a:ln w="11430"/>
                <a:solidFill>
                  <a:schemeClr val="accent3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себе </a:t>
            </a:r>
            <a:endParaRPr lang="ru-RU" sz="3600" i="1" dirty="0">
              <a:ln w="11430"/>
              <a:solidFill>
                <a:schemeClr val="accent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6712" y="6660232"/>
            <a:ext cx="58326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Никогда не рассказывай о себе незнакомым людям: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где ты живешь, учишься,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свой номер телефона.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</a:rPr>
              <a:t>Это должны знать только твои друзья и семья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6712" y="857728"/>
            <a:ext cx="55446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algn="ctr"/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Чтобы вор к нам не пришёл,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 чужой нас не нашёл,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Телефон свой, адрес, фото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В интернет не помещай</a:t>
            </a:r>
            <a:br>
              <a:rPr lang="ru-RU" sz="2400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400" b="1" dirty="0">
                <a:solidFill>
                  <a:schemeClr val="bg2">
                    <a:lumMod val="25000"/>
                  </a:schemeClr>
                </a:solidFill>
              </a:rPr>
              <a:t>И другим не сообщай. </a:t>
            </a:r>
          </a:p>
        </p:txBody>
      </p:sp>
      <p:pic>
        <p:nvPicPr>
          <p:cNvPr id="9218" name="Picture 2" descr="&amp;Lcy;&amp;icy;&amp;gcy;&amp;acy; &amp;bcy;&amp;iecy;&amp;zcy;&amp;ocy;&amp;pcy;&amp;acy;&amp;scy;&amp;ncy;&amp;ocy;&amp;gcy;&amp;ocy; &amp;icy;&amp;ncy;&amp;tcy;&amp;iecy;&amp;rcy;&amp;ncy;&amp;iecy;&amp;tcy;&amp;acy; &amp;rcy;&amp;acy;&amp;zcy;&amp;rcy;&amp;acy;&amp;bcy;&amp;ocy;&amp;tcy;&amp;acy;&amp;lcy;&amp;acy; &amp;bcy;&amp;acy;&amp;zcy;&amp;ucy; &amp;vcy;&amp;icy;&amp;dcy;&amp;iecy;&amp;ocy; &amp;icy; &amp;fcy;&amp;ocy;&amp;tcy;&amp;ocy; &amp;scy; &amp;dcy;&amp;iecy;&amp;tcy;&amp;scy;&amp;kcy;&amp;ocy;&amp;jcy; &amp;pcy;&amp;ocy;&amp;rcy;&amp;ncy;&amp;ocy;&amp;gcy;&amp;rcy;&amp;acy;&amp;fcy;&amp;icy;&amp;iecy;&amp;j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648" y="2828577"/>
            <a:ext cx="5040560" cy="38316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64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</TotalTime>
  <Words>81</Words>
  <Application>Microsoft Office PowerPoint</Application>
  <PresentationFormat>Экран (4:3)</PresentationFormat>
  <Paragraphs>51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Пользователь Windows</cp:lastModifiedBy>
  <cp:revision>10</cp:revision>
  <cp:lastPrinted>2015-02-09T06:54:26Z</cp:lastPrinted>
  <dcterms:modified xsi:type="dcterms:W3CDTF">2018-11-12T16:45:43Z</dcterms:modified>
</cp:coreProperties>
</file>